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995"/>
    <a:srgbClr val="7A9D54"/>
    <a:srgbClr val="BA704F"/>
    <a:srgbClr val="8C3333"/>
    <a:srgbClr val="557A46"/>
    <a:srgbClr val="6C3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3D0F1-210A-3675-C2AF-0660DC5DE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CD4E3-311A-65C1-6643-207A622D4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6024-5068-2345-E209-3BCA0BEB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81AF8-4A88-B10C-A9D1-7EDBA71C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8EE0C-34E3-FDA3-8FEC-0192E8A9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04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CC92-0082-6AF1-7993-32652D281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63B75-36BC-E5E5-B76D-A4F92936D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15EA6-97DC-E807-E71D-380216909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D66D3-F1BF-BB28-61E4-31C76E1B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28482-8779-B009-0654-373DCC54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3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35DB56-8D3D-59B6-976A-E2518B5D4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4B622-EDE1-1C26-66E1-600AF1516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DED7-CB58-C35C-5214-3F0CC00F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9B84A-78AC-9E26-4F2B-64C96369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4AC18-5703-A075-3708-4BF9762DF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15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9582-77DD-DA3B-5BFB-5C43E703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00072-B0A6-3A7F-B51D-0A4EB8443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54321-028F-4C23-396E-1342AFC1C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4E7F8-038B-44D1-856D-7FB412AA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C032B-2AA3-66C5-781B-3A958663A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78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BA57-19FD-F6E6-0F2A-50ACFE14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15E17-2D54-D32C-DB71-5E97E253F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ACAB9-7FEB-5854-1B5C-29F218F4C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FD55-0794-F945-1DFD-38580638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8FE94-0306-625E-F427-39485236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88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0F363-AA19-3DE6-1624-46D7D516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83FB0-3DD4-D062-E221-D2423860F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7285B-740C-05C7-A308-F209D054C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F519F-CC00-BFB9-EBCB-77204E76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BAB62-4216-FB89-CED5-818DD2968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D71E1-E698-165F-B0D0-6489F915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729D9-1848-FBC7-605A-9D7FEDAD7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381BF-067B-C7AF-828B-91BDB0205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D11C1-C5B3-7070-0282-6BDB779A5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443B97-AFFA-B2F5-5D5F-703118BBE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7BF26-CEA5-2FB9-A367-3BEC9F8CC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1F7302-5C92-47A0-21D9-AF04FE057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33A6C3-BEB6-3665-EE72-35690059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F5246B-4F8C-B57D-1254-47934CC8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09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5718-DFBB-16C3-AE95-FE502E1C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7BF9C1-9F02-9A15-F5FF-336D79FD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06008-5397-9C26-6CB5-FCA3ECE4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C2B39-3E20-7B1D-1275-D0A73B24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48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CDA97D-9EC2-0A7E-556D-4C6D489B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50D277-AA64-A3DD-C7BE-E2C11E423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00FEF-176B-F171-6FA3-405B2A7A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3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FB4F-F2B8-2F6D-02CC-98748572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CC2C8-59E6-6F1B-C7B0-4222BA4A2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33072-8044-F43C-1726-54362AC8A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9316D-7BCA-253C-8F08-BB047095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C52D-6D21-5B0C-B3C3-67979058B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2B77-57FC-0C0F-9770-CD9F4FF5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6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5E972-400E-C148-4CA8-823C9626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F3453A-05DA-EBE7-953F-ED3D12030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66742-5A9D-04E1-2399-B94E301F5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AC877-93DB-3440-4EDF-21D8B01A5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90A4F-F27C-25B5-DB58-187D3190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66F3E-A0AD-66BF-4227-BCC072D2D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99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74F5B-3945-C440-B9E5-D733D59A1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7D45-E07A-E348-20F5-E28070B84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C12C1-74CA-CD5C-7C61-1B8380A87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9614-BC82-4658-97D3-7482AF95A52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6D1C9-FC0F-475E-2DA9-6767A191B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E38FD-BE84-3076-22DF-C5B6B1CA7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3CA35-D2DF-4FC0-9D58-EF6DC95D3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8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0DB5-4F09-B72A-FBBB-BD3468F70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699" y="259522"/>
            <a:ext cx="9144000" cy="645071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Decision Tree Template</a:t>
            </a:r>
            <a:endParaRPr lang="en-GB" sz="4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36">
            <a:extLst>
              <a:ext uri="{FF2B5EF4-FFF2-40B4-BE49-F238E27FC236}">
                <a16:creationId xmlns:a16="http://schemas.microsoft.com/office/drawing/2014/main" id="{9867F2FB-CE93-6D76-2213-26BC04F8CAAC}"/>
              </a:ext>
            </a:extLst>
          </p:cNvPr>
          <p:cNvSpPr/>
          <p:nvPr/>
        </p:nvSpPr>
        <p:spPr>
          <a:xfrm>
            <a:off x="1237568" y="1627088"/>
            <a:ext cx="3821108" cy="763038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A0D9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36">
            <a:extLst>
              <a:ext uri="{FF2B5EF4-FFF2-40B4-BE49-F238E27FC236}">
                <a16:creationId xmlns:a16="http://schemas.microsoft.com/office/drawing/2014/main" id="{AFB64F80-19D9-E561-3A2E-14F0980E33C7}"/>
              </a:ext>
            </a:extLst>
          </p:cNvPr>
          <p:cNvSpPr/>
          <p:nvPr/>
        </p:nvSpPr>
        <p:spPr>
          <a:xfrm>
            <a:off x="964608" y="2494050"/>
            <a:ext cx="3821108" cy="763038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A0D9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36">
            <a:extLst>
              <a:ext uri="{FF2B5EF4-FFF2-40B4-BE49-F238E27FC236}">
                <a16:creationId xmlns:a16="http://schemas.microsoft.com/office/drawing/2014/main" id="{FE0A197A-4AD6-9FAB-7088-2FB7B9CE43A0}"/>
              </a:ext>
            </a:extLst>
          </p:cNvPr>
          <p:cNvSpPr/>
          <p:nvPr/>
        </p:nvSpPr>
        <p:spPr>
          <a:xfrm>
            <a:off x="691648" y="3358435"/>
            <a:ext cx="3821108" cy="763038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A0D9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26" name="Rectangle: Diagonal Corners Rounded 36">
            <a:extLst>
              <a:ext uri="{FF2B5EF4-FFF2-40B4-BE49-F238E27FC236}">
                <a16:creationId xmlns:a16="http://schemas.microsoft.com/office/drawing/2014/main" id="{8BF1977F-0FFD-8B56-5FC1-2D0FD1BA3C53}"/>
              </a:ext>
            </a:extLst>
          </p:cNvPr>
          <p:cNvSpPr/>
          <p:nvPr/>
        </p:nvSpPr>
        <p:spPr>
          <a:xfrm flipH="1">
            <a:off x="6986367" y="1634093"/>
            <a:ext cx="3821108" cy="763038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BA7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27" name="Rectangle: Diagonal Corners Rounded 36">
            <a:extLst>
              <a:ext uri="{FF2B5EF4-FFF2-40B4-BE49-F238E27FC236}">
                <a16:creationId xmlns:a16="http://schemas.microsoft.com/office/drawing/2014/main" id="{3B6A9224-B661-BC14-0A86-F27FE239632D}"/>
              </a:ext>
            </a:extLst>
          </p:cNvPr>
          <p:cNvSpPr/>
          <p:nvPr/>
        </p:nvSpPr>
        <p:spPr>
          <a:xfrm flipH="1">
            <a:off x="7259327" y="2494050"/>
            <a:ext cx="3821108" cy="763038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BA7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28" name="Rectangle: Diagonal Corners Rounded 36">
            <a:extLst>
              <a:ext uri="{FF2B5EF4-FFF2-40B4-BE49-F238E27FC236}">
                <a16:creationId xmlns:a16="http://schemas.microsoft.com/office/drawing/2014/main" id="{47FD636C-CE26-FD13-7092-5FE8291EEA2E}"/>
              </a:ext>
            </a:extLst>
          </p:cNvPr>
          <p:cNvSpPr/>
          <p:nvPr/>
        </p:nvSpPr>
        <p:spPr>
          <a:xfrm flipH="1">
            <a:off x="7529116" y="3358435"/>
            <a:ext cx="3821108" cy="763038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BA7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600"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FFC37BD-9DE0-3478-CC9A-B702F2E5C84F}"/>
              </a:ext>
            </a:extLst>
          </p:cNvPr>
          <p:cNvSpPr/>
          <p:nvPr/>
        </p:nvSpPr>
        <p:spPr>
          <a:xfrm>
            <a:off x="2583387" y="1831485"/>
            <a:ext cx="2070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[Reinforcement]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EA5A6BA-FE0E-D567-856F-8998694F459A}"/>
              </a:ext>
            </a:extLst>
          </p:cNvPr>
          <p:cNvSpPr/>
          <p:nvPr/>
        </p:nvSpPr>
        <p:spPr>
          <a:xfrm>
            <a:off x="2051179" y="2687888"/>
            <a:ext cx="1733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[Alternate]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93CA7FB-F886-6C60-E42B-081EEEC20CD6}"/>
              </a:ext>
            </a:extLst>
          </p:cNvPr>
          <p:cNvSpPr/>
          <p:nvPr/>
        </p:nvSpPr>
        <p:spPr>
          <a:xfrm>
            <a:off x="1382410" y="3544292"/>
            <a:ext cx="2401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[Outcome]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806EABD-A0DD-20BE-6EF6-DA731D55E809}"/>
              </a:ext>
            </a:extLst>
          </p:cNvPr>
          <p:cNvSpPr/>
          <p:nvPr/>
        </p:nvSpPr>
        <p:spPr>
          <a:xfrm>
            <a:off x="7922789" y="1831485"/>
            <a:ext cx="2035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[Reinforcement]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CD186E-2AFB-E6CF-B074-77D064ABC17B}"/>
              </a:ext>
            </a:extLst>
          </p:cNvPr>
          <p:cNvSpPr/>
          <p:nvPr/>
        </p:nvSpPr>
        <p:spPr>
          <a:xfrm>
            <a:off x="8151218" y="2687888"/>
            <a:ext cx="1733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[Alternate]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9A94C66-F372-5437-99F6-3F4424441A6A}"/>
              </a:ext>
            </a:extLst>
          </p:cNvPr>
          <p:cNvSpPr/>
          <p:nvPr/>
        </p:nvSpPr>
        <p:spPr>
          <a:xfrm>
            <a:off x="8478800" y="3522422"/>
            <a:ext cx="1771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[Outcome]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C8FEF2B-72D7-23C6-CF59-8E5897D5FAAF}"/>
              </a:ext>
            </a:extLst>
          </p:cNvPr>
          <p:cNvGrpSpPr/>
          <p:nvPr/>
        </p:nvGrpSpPr>
        <p:grpSpPr>
          <a:xfrm>
            <a:off x="4771031" y="4143299"/>
            <a:ext cx="2595346" cy="2455179"/>
            <a:chOff x="4856144" y="4022020"/>
            <a:chExt cx="2595346" cy="2455179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34DE9D1-0090-6B8C-40BD-72FC5C1AB218}"/>
                </a:ext>
              </a:extLst>
            </p:cNvPr>
            <p:cNvSpPr/>
            <p:nvPr/>
          </p:nvSpPr>
          <p:spPr>
            <a:xfrm>
              <a:off x="4856144" y="4022020"/>
              <a:ext cx="2595346" cy="24551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latin typeface="Century Gothic" panose="020B050202020202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690D862-AF20-D7E0-42BD-FC60897A18FA}"/>
                </a:ext>
              </a:extLst>
            </p:cNvPr>
            <p:cNvSpPr/>
            <p:nvPr/>
          </p:nvSpPr>
          <p:spPr>
            <a:xfrm>
              <a:off x="5145742" y="4835344"/>
              <a:ext cx="203699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Poppins Medium" pitchFamily="2" charset="77"/>
                </a:rPr>
                <a:t>[Decision Point]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endParaRPr>
            </a:p>
          </p:txBody>
        </p:sp>
      </p:grpSp>
      <p:sp>
        <p:nvSpPr>
          <p:cNvPr id="39" name="Flowchart: Decision 38">
            <a:extLst>
              <a:ext uri="{FF2B5EF4-FFF2-40B4-BE49-F238E27FC236}">
                <a16:creationId xmlns:a16="http://schemas.microsoft.com/office/drawing/2014/main" id="{8D471430-AD93-A21C-0C09-66C0088F4689}"/>
              </a:ext>
            </a:extLst>
          </p:cNvPr>
          <p:cNvSpPr/>
          <p:nvPr/>
        </p:nvSpPr>
        <p:spPr>
          <a:xfrm>
            <a:off x="1975450" y="4911772"/>
            <a:ext cx="1260000" cy="900000"/>
          </a:xfrm>
          <a:prstGeom prst="flowChartDecision">
            <a:avLst/>
          </a:prstGeom>
          <a:solidFill>
            <a:srgbClr val="557A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Yes</a:t>
            </a:r>
            <a:endParaRPr lang="en-GB" b="1" dirty="0"/>
          </a:p>
        </p:txBody>
      </p:sp>
      <p:sp>
        <p:nvSpPr>
          <p:cNvPr id="40" name="Flowchart: Decision 39">
            <a:extLst>
              <a:ext uri="{FF2B5EF4-FFF2-40B4-BE49-F238E27FC236}">
                <a16:creationId xmlns:a16="http://schemas.microsoft.com/office/drawing/2014/main" id="{57C27B19-2B51-F957-AD23-D7778655FCB9}"/>
              </a:ext>
            </a:extLst>
          </p:cNvPr>
          <p:cNvSpPr/>
          <p:nvPr/>
        </p:nvSpPr>
        <p:spPr>
          <a:xfrm>
            <a:off x="8810830" y="4911771"/>
            <a:ext cx="1260000" cy="900000"/>
          </a:xfrm>
          <a:prstGeom prst="flowChartDecision">
            <a:avLst/>
          </a:prstGeom>
          <a:solidFill>
            <a:srgbClr val="8C3333"/>
          </a:solidFill>
          <a:ln>
            <a:solidFill>
              <a:srgbClr val="8C33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</a:t>
            </a:r>
            <a:endParaRPr lang="en-GB" b="1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1727C31-D111-DB8F-36AB-E90D20514BD1}"/>
              </a:ext>
            </a:extLst>
          </p:cNvPr>
          <p:cNvCxnSpPr>
            <a:cxnSpLocks/>
            <a:stCxn id="29" idx="2"/>
            <a:endCxn id="39" idx="3"/>
          </p:cNvCxnSpPr>
          <p:nvPr/>
        </p:nvCxnSpPr>
        <p:spPr>
          <a:xfrm flipH="1" flipV="1">
            <a:off x="3235450" y="5361772"/>
            <a:ext cx="1535581" cy="911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DEEA295-94C6-B871-1006-07A16FE48005}"/>
              </a:ext>
            </a:extLst>
          </p:cNvPr>
          <p:cNvCxnSpPr>
            <a:stCxn id="29" idx="6"/>
            <a:endCxn id="40" idx="1"/>
          </p:cNvCxnSpPr>
          <p:nvPr/>
        </p:nvCxnSpPr>
        <p:spPr>
          <a:xfrm flipV="1">
            <a:off x="7366377" y="5361771"/>
            <a:ext cx="1444453" cy="91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9D70AFF-D4C6-326D-317A-6BDDD7FD1EE9}"/>
              </a:ext>
            </a:extLst>
          </p:cNvPr>
          <p:cNvCxnSpPr>
            <a:stCxn id="39" idx="0"/>
            <a:endCxn id="16" idx="1"/>
          </p:cNvCxnSpPr>
          <p:nvPr/>
        </p:nvCxnSpPr>
        <p:spPr>
          <a:xfrm flipH="1" flipV="1">
            <a:off x="2602202" y="4121473"/>
            <a:ext cx="3248" cy="7902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83F6E34-9DE1-0EF6-25F8-32231689BDA7}"/>
              </a:ext>
            </a:extLst>
          </p:cNvPr>
          <p:cNvCxnSpPr>
            <a:stCxn id="40" idx="0"/>
            <a:endCxn id="28" idx="1"/>
          </p:cNvCxnSpPr>
          <p:nvPr/>
        </p:nvCxnSpPr>
        <p:spPr>
          <a:xfrm flipH="1" flipV="1">
            <a:off x="9439670" y="4121473"/>
            <a:ext cx="1160" cy="7902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378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Decision Tree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Template</dc:title>
  <dc:creator>1811</dc:creator>
  <cp:lastModifiedBy>1811</cp:lastModifiedBy>
  <cp:revision>5</cp:revision>
  <dcterms:created xsi:type="dcterms:W3CDTF">2023-07-27T07:45:07Z</dcterms:created>
  <dcterms:modified xsi:type="dcterms:W3CDTF">2023-07-27T07:50:06Z</dcterms:modified>
</cp:coreProperties>
</file>